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978" y="-96"/>
      </p:cViewPr>
      <p:guideLst>
        <p:guide orient="horz" pos="2196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4"/>
          <p:cNvSpPr>
            <a:spLocks noChangeArrowheads="1"/>
          </p:cNvSpPr>
          <p:nvPr/>
        </p:nvSpPr>
        <p:spPr bwMode="auto">
          <a:xfrm>
            <a:off x="3175" y="0"/>
            <a:ext cx="9158288" cy="1152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algn="ctr">
            <a:noFill/>
            <a:rou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TextBox 5"/>
          <p:cNvSpPr txBox="1"/>
          <p:nvPr/>
        </p:nvSpPr>
        <p:spPr>
          <a:xfrm>
            <a:off x="160338" y="325438"/>
            <a:ext cx="8764588" cy="9525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eaLnBrk="0" hangingPunct="0"/>
            <a:r>
              <a:rPr lang="en-US" altLang="x-none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20</a:t>
            </a:r>
            <a:r>
              <a:rPr lang="en-US" altLang="zh-CN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18</a:t>
            </a:r>
            <a:r>
              <a:rPr lang="en-US" altLang="x-none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年榆林市</a:t>
            </a:r>
            <a:r>
              <a:rPr lang="en-US" altLang="en-US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人民防空办公室违法案件</a:t>
            </a:r>
            <a:r>
              <a:rPr lang="en-US" altLang="x-none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“黑名</a:t>
            </a:r>
            <a:r>
              <a:rPr lang="zh-CN" altLang="en-US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单</a:t>
            </a:r>
            <a:r>
              <a:rPr lang="en-US" altLang="x-none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”</a:t>
            </a:r>
            <a:r>
              <a:rPr lang="en-US" altLang="en-US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(</a:t>
            </a:r>
            <a:r>
              <a:rPr lang="en-US" altLang="x-none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共</a:t>
            </a:r>
            <a:r>
              <a:rPr lang="en-US" altLang="zh-CN" sz="2800" b="1" kern="1000" spc="-120" noProof="1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1</a:t>
            </a:r>
            <a:r>
              <a:rPr lang="zh-CN" altLang="en-US" sz="2800" b="1" kern="1000" spc="-120" noProof="1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家</a:t>
            </a:r>
            <a:r>
              <a:rPr lang="en-US" altLang="zh-CN" sz="2800" b="1" kern="1000" spc="-120" noProof="1" dirty="0">
                <a:solidFill>
                  <a:schemeClr val="bg1"/>
                </a:solidFill>
                <a:latin typeface="方正小标宋简体" pitchFamily="65" charset="-122"/>
                <a:ea typeface="方正小标宋简体" pitchFamily="65" charset="-122"/>
                <a:cs typeface="+mn-cs"/>
              </a:rPr>
              <a:t>)</a:t>
            </a:r>
            <a:endParaRPr lang="en-US" altLang="zh-CN" sz="2800" b="1" kern="1000" spc="-120" noProof="1" dirty="0">
              <a:solidFill>
                <a:schemeClr val="bg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2051" name="文本框 1"/>
          <p:cNvSpPr txBox="1"/>
          <p:nvPr/>
        </p:nvSpPr>
        <p:spPr>
          <a:xfrm>
            <a:off x="6159500" y="5880100"/>
            <a:ext cx="26701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榆林市人民防空办公室制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293" name="表格 2292"/>
          <p:cNvGraphicFramePr/>
          <p:nvPr/>
        </p:nvGraphicFramePr>
        <p:xfrm>
          <a:off x="327025" y="1606550"/>
          <a:ext cx="8432800" cy="3308350"/>
        </p:xfrm>
        <a:graphic>
          <a:graphicData uri="http://schemas.openxmlformats.org/drawingml/2006/table">
            <a:tbl>
              <a:tblPr/>
              <a:tblGrid>
                <a:gridCol w="610235"/>
                <a:gridCol w="1508125"/>
                <a:gridCol w="2044700"/>
                <a:gridCol w="1238250"/>
                <a:gridCol w="1104900"/>
                <a:gridCol w="1926590"/>
              </a:tblGrid>
              <a:tr h="71628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建设单位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统一社会信用代码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法定代表人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项目地址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b="1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违法事实</a:t>
                      </a:r>
                      <a:endParaRPr lang="zh-CN" altLang="en-US" sz="1600" b="1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143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60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en-US" altLang="zh-CN" sz="160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600" dirty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榆林天林科工贸有限公司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916108007135314264</a:t>
                      </a:r>
                      <a:endParaRPr lang="zh-CN" sz="160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60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赵宏雄</a:t>
                      </a:r>
                      <a:endParaRPr lang="zh-CN" sz="160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algn="just" eaLnBrk="1" fontAlgn="auto" hangingPunct="1">
                        <a:buNone/>
                      </a:pPr>
                      <a:r>
                        <a:rPr lang="zh-CN" altLang="en-US" sz="1600" dirty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富康路北、规划路东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defRPr>
                      </a:lvl5pPr>
                    </a:lstStyle>
                    <a:p>
                      <a:pPr marL="0" lvl="0" algn="just" eaLnBrk="1" fontAlgn="auto" hangingPunct="1">
                        <a:buNone/>
                      </a:pPr>
                      <a:r>
                        <a:rPr lang="zh-CN" altLang="en-US" sz="1600" dirty="0">
                          <a:solidFill>
                            <a:srgbClr val="FFFFFF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未按法律规定修建人防工程，且拒不缴纳人防工程易地建设费。</a:t>
                      </a:r>
                      <a:endParaRPr lang="zh-CN" altLang="en-US" sz="1600" dirty="0">
                        <a:solidFill>
                          <a:srgbClr val="FFFFFF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>
                      <a:solidFill>
                        <a:schemeClr val="bg1"/>
                      </a:solidFill>
                      <a:prstDash val="solid"/>
                    </a:lnL>
                    <a:lnR w="12700">
                      <a:solidFill>
                        <a:schemeClr val="bg1"/>
                      </a:solidFill>
                      <a:prstDash val="solid"/>
                    </a:lnR>
                    <a:lnT w="12700">
                      <a:solidFill>
                        <a:schemeClr val="bg1"/>
                      </a:solidFill>
                      <a:prstDash val="solid"/>
                    </a:lnT>
                    <a:lnB w="127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WPS 演示</Application>
  <PresentationFormat>在屏幕上显示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方正小标宋简体</vt:lpstr>
      <vt:lpstr>黑体</vt:lpstr>
      <vt:lpstr>Arial Unicode MS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我要派大兴锝拥抱</cp:lastModifiedBy>
  <cp:revision>35</cp:revision>
  <dcterms:created xsi:type="dcterms:W3CDTF">2015-08-24T05:29:37Z</dcterms:created>
  <dcterms:modified xsi:type="dcterms:W3CDTF">2018-06-14T08:31:52Z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2052-10.1.0.7400</vt:lpwstr>
  </property>
</Properties>
</file>