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72" y="-96"/>
      </p:cViewPr>
      <p:guideLst>
        <p:guide orient="horz" pos="212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3175" y="0"/>
            <a:ext cx="9158288" cy="129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noFill/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8" name="TextBox 5"/>
          <p:cNvSpPr txBox="1"/>
          <p:nvPr/>
        </p:nvSpPr>
        <p:spPr>
          <a:xfrm>
            <a:off x="214313" y="303213"/>
            <a:ext cx="87645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eaLnBrk="0" hangingPunct="0"/>
            <a:r>
              <a:rPr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2017年无证行医取缔</a:t>
            </a:r>
            <a:r>
              <a:rPr 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“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黑</a:t>
            </a:r>
            <a:r>
              <a:rPr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名单</a:t>
            </a:r>
            <a:r>
              <a:rPr 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”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（共</a:t>
            </a:r>
            <a:r>
              <a:rPr lang="en-US" altLang="zh-CN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26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个）</a:t>
            </a:r>
            <a:endParaRPr lang="zh-CN" altLang="en-US" sz="3200" b="1" spc="-100" noProof="1" dirty="0">
              <a:solidFill>
                <a:schemeClr val="bg1"/>
              </a:solidFill>
              <a:latin typeface="方正小标宋简体" charset="-122"/>
              <a:ea typeface="方正小标宋简体" charset="-122"/>
            </a:endParaRPr>
          </a:p>
        </p:txBody>
      </p:sp>
      <p:sp>
        <p:nvSpPr>
          <p:cNvPr id="2051" name="文本框 1"/>
          <p:cNvSpPr txBox="1"/>
          <p:nvPr/>
        </p:nvSpPr>
        <p:spPr>
          <a:xfrm>
            <a:off x="6018213" y="6402388"/>
            <a:ext cx="3011487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榆林市卫生和计划生育局制</a:t>
            </a:r>
            <a:endParaRPr lang="zh-CN" altLang="en-US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336550" y="1512888"/>
          <a:ext cx="8493125" cy="4756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855"/>
                <a:gridCol w="1242695"/>
                <a:gridCol w="701675"/>
                <a:gridCol w="1603375"/>
                <a:gridCol w="1241425"/>
                <a:gridCol w="1439545"/>
                <a:gridCol w="1773555"/>
              </a:tblGrid>
              <a:tr h="387350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组织或个人名称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负责人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身份证号码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详细地址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违法事实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处罚情况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669290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靖边县安娜纹饰美容店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乔  慧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612725198810012220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靖边县新华林4楼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未取得《医疗机构执业许可证》开展医疗美容活动。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1.罚款人民币3200元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；</a:t>
                      </a:r>
                      <a:endParaRPr 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2.没收非法所得1890元。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29590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百姓诊所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胡永霞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612727197212275440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榆阳区上郡路尤家湾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无证行医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没收所有药品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890270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张浩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张  浩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61272519900909507X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靖边县东坑镇新建村二组236号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未取得《医疗机构执业许可证》开展口腔诊疗活动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1.警告；2.没收一次性口腔器械盒6盒、齿科咬合纸2盒、牙科低速手机1台、口腔器材3盒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85534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贺涛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贺  涛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612725198711064623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靖边县张家畔镇七居委二组481号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未取得《医疗机构执业许可证》开展口腔诊疗活动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1.警告；2.没收一次性口腔器械盒15盒、医用脱脂棉500g、热凝牙托粉5瓶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83248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张建海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张建海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61272519581026503X  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靖边县东坑镇硬地梁村六组089号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未取得《医疗机构执业许可证》开展口腔诊疗活动  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1.警告；2.医用脱脂棉500g、盐酸利多卡因注射液15支、合成树脂牙1盒、弯剪1把、镊子1把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9118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张晓辉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张晓辉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612727197210125414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绥德中学家属楼9号门市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未取得医疗机构执业许可证从事诊疗活动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警告，罚款人民币500元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3175" y="0"/>
            <a:ext cx="9158288" cy="129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noFill/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315913" y="1438275"/>
          <a:ext cx="8526463" cy="4906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5620"/>
                <a:gridCol w="1233805"/>
                <a:gridCol w="701675"/>
                <a:gridCol w="1519555"/>
                <a:gridCol w="1198880"/>
                <a:gridCol w="1642110"/>
                <a:gridCol w="1714500"/>
              </a:tblGrid>
              <a:tr h="454660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组织或个人名称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负责人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身份证号码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详细地址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违法事实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处罚情况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4921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李彩妮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李彩妮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612727197503106022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绥德县雕阴路17号</a:t>
                      </a:r>
                      <a:endParaRPr 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未取得医疗机构执业许可证从事诊疗活动</a:t>
                      </a:r>
                      <a:endParaRPr 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警告，罚款人民币1000元，没收违法所得200元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7594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小师牙科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师茹梅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612724198108290726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横山区征稽巷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无《医疗机构执业许可证》擅自开展口腔诊疗活动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警告，罚款3000元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48704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林夕美容院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林  夕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610627198803040847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定边县明珠花园内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纹眉、纹唇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警告，罚款2000元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49466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善德堂中医馆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郭峰斌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610103197302164917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定边县明珠路中段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无证行医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警告，罚款2000元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47688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11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復元堂大药房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刘  孝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612726197002143312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定边县自强路中段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无证行医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警告，罚款2000元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9626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和谐口腔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赵彩宁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612725198607040023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靖边县长城路西侧红枫苑西区7号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未取得《医生资格证书》 擅自开展口腔治疗活动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1.处罚人民币2100元整；2.没收一次性口腔器械盒48盒；台式血压计1台；听诊器1具；拔牙钳2把；口腔器械2包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954405"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李崇现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李崇现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410322197208260817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靖边县老车站附近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未取得《医疗机构执业许可证》开展口腔诊疗活动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 fontAlgn="auto">
                        <a:buNone/>
                      </a:pPr>
                      <a:r>
                        <a:rPr lang="en-US" altLang="en-US" sz="120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1.处罚人民币2100元整；2.没收打磨机1台；樟脑酚溶液1瓶；丁香油1瓶；拔牙钳子1把；口腔器械盒1盒</a:t>
                      </a:r>
                      <a:r>
                        <a:rPr lang="zh-CN" altLang="en-US" sz="120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TextBox 5"/>
          <p:cNvSpPr txBox="1"/>
          <p:nvPr/>
        </p:nvSpPr>
        <p:spPr>
          <a:xfrm>
            <a:off x="214313" y="303213"/>
            <a:ext cx="87645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eaLnBrk="0" hangingPunct="0"/>
            <a:r>
              <a:rPr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2017年无证行医取缔</a:t>
            </a:r>
            <a:r>
              <a:rPr 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“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黑</a:t>
            </a:r>
            <a:r>
              <a:rPr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名单</a:t>
            </a:r>
            <a:r>
              <a:rPr 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”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（共</a:t>
            </a:r>
            <a:r>
              <a:rPr lang="en-US" altLang="zh-CN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26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个）</a:t>
            </a:r>
            <a:endParaRPr lang="zh-CN" altLang="en-US" sz="3200" b="1" spc="-100" noProof="1" dirty="0">
              <a:solidFill>
                <a:schemeClr val="bg1"/>
              </a:solidFill>
              <a:latin typeface="方正小标宋简体" charset="-122"/>
              <a:ea typeface="方正小标宋简体" charset="-122"/>
            </a:endParaRPr>
          </a:p>
        </p:txBody>
      </p:sp>
      <p:sp>
        <p:nvSpPr>
          <p:cNvPr id="3149" name="文本框 1"/>
          <p:cNvSpPr txBox="1"/>
          <p:nvPr/>
        </p:nvSpPr>
        <p:spPr>
          <a:xfrm>
            <a:off x="6018213" y="6402388"/>
            <a:ext cx="3011487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榆林市卫生和计划生育局制</a:t>
            </a:r>
            <a:endParaRPr lang="zh-CN" altLang="en-US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3175" y="0"/>
            <a:ext cx="9158288" cy="129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noFill/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314325" y="1412875"/>
          <a:ext cx="8516938" cy="482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330"/>
                <a:gridCol w="1242060"/>
                <a:gridCol w="718820"/>
                <a:gridCol w="1519555"/>
                <a:gridCol w="1232535"/>
                <a:gridCol w="1717675"/>
                <a:gridCol w="1605280"/>
              </a:tblGrid>
              <a:tr h="4883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组织或个人名称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负责人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身份证号码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详细地址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违法事实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处罚情况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14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邓挺武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邓挺武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612725195307082412  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靖边县夏都巷内30米处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未取得《医疗机构执业许可证》开展诊疗活动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1.处罚人民币1500元整；2.没收听诊器1具；医用纱布绷带2包；台式血压仪1台；氯化纳注射液9瓶；不明液体37瓶；顽肤灵13包；棉签2包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4362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15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加小强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加小强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61273219861114091X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子洲县裴家湾镇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无证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罚款1500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6032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16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王俊飞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王俊飞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142233198312204035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榆阳区金龙宾馆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未取得《医疗机构执业许可证》开展中医诊疗活动案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没收非法所得11400元，罚款2000元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7797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17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靖边县利仁商贸有限公司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高天亮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612701197509036617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靖边县林荫路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靖边县“陈一堂肤康馆”未取得《医疗机构执业许可证》开展诊疗活动，为患者王学丽进行皮肤病相关治疗。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罚款人民币500元的行政处罚。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524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18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高凤霞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高凤霞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612701198811022024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榆阳区金刚寺村303号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无证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没收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524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19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尚初循经电理疗中心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徐胶娃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拒绝提供身份证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补浪河乡点石村五组151号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无证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没收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TextBox 5"/>
          <p:cNvSpPr txBox="1"/>
          <p:nvPr/>
        </p:nvSpPr>
        <p:spPr>
          <a:xfrm>
            <a:off x="214313" y="303213"/>
            <a:ext cx="87645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eaLnBrk="0" hangingPunct="0"/>
            <a:r>
              <a:rPr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2017年无证行医取缔</a:t>
            </a:r>
            <a:r>
              <a:rPr 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“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黑</a:t>
            </a:r>
            <a:r>
              <a:rPr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名单</a:t>
            </a:r>
            <a:r>
              <a:rPr 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”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（共</a:t>
            </a:r>
            <a:r>
              <a:rPr lang="en-US" altLang="zh-CN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26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个）</a:t>
            </a:r>
            <a:endParaRPr lang="zh-CN" altLang="en-US" sz="3200" spc="-100" noProof="1" dirty="0">
              <a:solidFill>
                <a:schemeClr val="bg1"/>
              </a:solidFill>
              <a:latin typeface="方正小标宋简体" charset="-122"/>
              <a:ea typeface="方正小标宋简体" charset="-122"/>
            </a:endParaRPr>
          </a:p>
        </p:txBody>
      </p:sp>
      <p:sp>
        <p:nvSpPr>
          <p:cNvPr id="4165" name="文本框 1"/>
          <p:cNvSpPr txBox="1"/>
          <p:nvPr/>
        </p:nvSpPr>
        <p:spPr>
          <a:xfrm>
            <a:off x="6018213" y="6402388"/>
            <a:ext cx="3011487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榆林市卫生和计划生育局制</a:t>
            </a:r>
            <a:endParaRPr lang="zh-CN" altLang="en-US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3175" y="0"/>
            <a:ext cx="9158288" cy="129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noFill/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320675" y="1397000"/>
          <a:ext cx="8501063" cy="4946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510"/>
                <a:gridCol w="1217295"/>
                <a:gridCol w="684530"/>
                <a:gridCol w="1519555"/>
                <a:gridCol w="1249045"/>
                <a:gridCol w="1701165"/>
                <a:gridCol w="1605280"/>
              </a:tblGrid>
              <a:tr h="4889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组织或个人名称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负责人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身份证号码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详细地址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违法事实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处罚情况</a:t>
                      </a:r>
                      <a:endParaRPr lang="en-US" altLang="en-US" sz="1200" b="1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6800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绥德县刘师镶牙馆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刘虎雄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612727198308016050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名州镇步行街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未取得医疗机构执业许可证从事诊疗活动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1.警告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；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2.没收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药品</a:t>
                      </a: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器械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；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3.罚款1200元。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524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21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一美牙科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郭峰峰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612729199203031518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定边县郝滩镇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无证行医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1.警告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；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indent="0" algn="just">
                        <a:buNone/>
                      </a:pPr>
                      <a:r>
                        <a:rPr lang="en-US" altLang="en-US" sz="120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2.罚款1000元</a:t>
                      </a:r>
                      <a:r>
                        <a:rPr lang="zh-CN" altLang="en-US" sz="120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；</a:t>
                      </a:r>
                      <a:r>
                        <a:rPr lang="en-US" altLang="en-US" sz="120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endParaRPr lang="en-US" altLang="en-US" sz="120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indent="0" algn="just">
                        <a:buNone/>
                      </a:pPr>
                      <a:r>
                        <a:rPr lang="en-US" altLang="en-US" sz="120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3.取缔。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962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惠苗苗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惠苗苗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检查时人已不在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榆阳区上郡路开光路十字路口北华奕大厦512室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无医师资格证、卫生许可证、收费许可证、营业执照等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经现场检查现已关门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372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23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云艳军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云艳军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612729198806033315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榆阳区小壕兔乡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未取得《医疗机构执业许可证》擅自开展口腔诊疗活动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取缔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6159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郭双飞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郭双飞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612701198509226835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榆阳区小壕兔乡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未取得《医疗机构执业许可证》擅自开展口腔诊疗活动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取缔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905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25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国亮牙科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高天亮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612726198008264515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榆阳区补浪河乡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未取得《医疗机构执业许可证》擅自开展口腔诊疗活动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取缔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8743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26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荆敏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荆  敏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612725199503150046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靖边县张家畔镇四居委二组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未取得《医疗机构执业许可证》非法开展医疗美容活动,为谢喜梅、柳建梅做“重睫术”</a:t>
                      </a:r>
                      <a:endParaRPr lang="en-US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just">
                        <a:buNone/>
                      </a:pPr>
                      <a:r>
                        <a:rPr lang="en-US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罚款人民币3000元</a:t>
                      </a:r>
                      <a:r>
                        <a:rPr lang="zh-CN" altLang="en-US" sz="1200" b="0">
                          <a:solidFill>
                            <a:schemeClr val="bg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。</a:t>
                      </a:r>
                      <a:endParaRPr lang="zh-CN" altLang="en-US" sz="1200" b="0">
                        <a:solidFill>
                          <a:schemeClr val="bg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>
                    <a:lnL w="28575">
                      <a:solidFill>
                        <a:schemeClr val="bg1"/>
                      </a:solidFill>
                      <a:prstDash val="solid"/>
                    </a:lnL>
                    <a:lnR w="28575">
                      <a:solidFill>
                        <a:schemeClr val="bg1"/>
                      </a:solidFill>
                      <a:prstDash val="solid"/>
                    </a:lnR>
                    <a:lnT w="28575">
                      <a:solidFill>
                        <a:schemeClr val="bg1"/>
                      </a:solidFill>
                      <a:prstDash val="solid"/>
                    </a:lnT>
                    <a:lnB w="28575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TextBox 5"/>
          <p:cNvSpPr txBox="1"/>
          <p:nvPr/>
        </p:nvSpPr>
        <p:spPr>
          <a:xfrm>
            <a:off x="188913" y="303213"/>
            <a:ext cx="87645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eaLnBrk="0" hangingPunct="0"/>
            <a:r>
              <a:rPr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2017年无证行医取缔</a:t>
            </a:r>
            <a:r>
              <a:rPr 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“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黑</a:t>
            </a:r>
            <a:r>
              <a:rPr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名单</a:t>
            </a:r>
            <a:r>
              <a:rPr 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”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（共</a:t>
            </a:r>
            <a:r>
              <a:rPr lang="en-US" altLang="zh-CN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26</a:t>
            </a:r>
            <a:r>
              <a:rPr lang="zh-CN" altLang="en-US" sz="3200" spc="-100" noProof="1" dirty="0">
                <a:solidFill>
                  <a:schemeClr val="bg1"/>
                </a:solidFill>
                <a:latin typeface="方正小标宋简体" charset="-122"/>
                <a:ea typeface="方正小标宋简体" charset="-122"/>
                <a:cs typeface="+mn-ea"/>
                <a:sym typeface="+mn-ea"/>
              </a:rPr>
              <a:t>个）</a:t>
            </a:r>
            <a:endParaRPr lang="zh-CN" altLang="en-US" sz="3200" b="1" spc="-100" noProof="1" dirty="0">
              <a:solidFill>
                <a:schemeClr val="bg1"/>
              </a:solidFill>
              <a:latin typeface="方正小标宋简体" charset="-122"/>
              <a:ea typeface="方正小标宋简体" charset="-122"/>
            </a:endParaRPr>
          </a:p>
        </p:txBody>
      </p:sp>
      <p:sp>
        <p:nvSpPr>
          <p:cNvPr id="5197" name="文本框 1"/>
          <p:cNvSpPr txBox="1"/>
          <p:nvPr/>
        </p:nvSpPr>
        <p:spPr>
          <a:xfrm>
            <a:off x="6018213" y="6402388"/>
            <a:ext cx="3011487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榆林市卫生和计划生育局制</a:t>
            </a:r>
            <a:endParaRPr lang="zh-CN" altLang="en-US" b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2217</Words>
  <Application>WPS 演示</Application>
  <PresentationFormat>全屏显示(4:3)</PresentationFormat>
  <Paragraphs>441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黑体</vt:lpstr>
      <vt:lpstr>微软雅黑</vt:lpstr>
      <vt:lpstr>方正小标宋简体</vt:lpstr>
      <vt:lpstr>Arial Unicode MS</vt:lpstr>
      <vt:lpstr>仿宋_GB2312</vt:lpstr>
      <vt:lpstr>仿宋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我要派大兴锝拥抱</cp:lastModifiedBy>
  <cp:revision>18</cp:revision>
  <dcterms:created xsi:type="dcterms:W3CDTF">2015-08-24T05:29:37Z</dcterms:created>
  <dcterms:modified xsi:type="dcterms:W3CDTF">2018-06-14T06:47:05Z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2052-10.1.0.7400</vt:lpwstr>
  </property>
</Properties>
</file>