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52"/>
  </p:notesMasterIdLst>
  <p:handoutMasterIdLst>
    <p:handoutMasterId r:id="rId53"/>
  </p:handoutMasterIdLst>
  <p:sldIdLst>
    <p:sldId id="25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24" r:id="rId13"/>
    <p:sldId id="415" r:id="rId14"/>
    <p:sldId id="416" r:id="rId15"/>
    <p:sldId id="417" r:id="rId16"/>
    <p:sldId id="407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400" r:id="rId39"/>
    <p:sldId id="401" r:id="rId40"/>
    <p:sldId id="402" r:id="rId41"/>
    <p:sldId id="403" r:id="rId42"/>
    <p:sldId id="404" r:id="rId43"/>
    <p:sldId id="405" r:id="rId44"/>
    <p:sldId id="406" r:id="rId45"/>
    <p:sldId id="418" r:id="rId46"/>
    <p:sldId id="419" r:id="rId47"/>
    <p:sldId id="420" r:id="rId48"/>
    <p:sldId id="421" r:id="rId49"/>
    <p:sldId id="422" r:id="rId50"/>
    <p:sldId id="423" r:id="rId5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18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/>
    <p:restoredTop sz="94708"/>
  </p:normalViewPr>
  <p:slideViewPr>
    <p:cSldViewPr snapToGrid="0" snapToObjects="1" showGuides="1">
      <p:cViewPr varScale="1">
        <p:scale>
          <a:sx n="67" d="100"/>
          <a:sy n="67" d="100"/>
        </p:scale>
        <p:origin x="-1254" y="-90"/>
      </p:cViewPr>
      <p:guideLst>
        <p:guide orient="horz" pos="2174"/>
        <p:guide pos="2846"/>
      </p:guideLst>
    </p:cSldViewPr>
  </p:slideViewPr>
  <p:outlineViewPr>
    <p:cViewPr>
      <p:scale>
        <a:sx n="33" d="100"/>
        <a:sy n="33" d="100"/>
      </p:scale>
      <p:origin x="0" y="981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notesMaster" Target="notesMasters/notesMaster1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13" cstate="print"/>
          <a:srcRect l="7198" t="183" r="10649" b="-183"/>
          <a:stretch>
            <a:fillRect/>
          </a:stretch>
        </p:blipFill>
        <p:spPr>
          <a:xfrm>
            <a:off x="0" y="0"/>
            <a:ext cx="9131300" cy="694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13" cstate="print"/>
          <a:srcRect l="256" t="198" r="7681" b="3416"/>
          <a:stretch>
            <a:fillRect/>
          </a:stretch>
        </p:blipFill>
        <p:spPr>
          <a:xfrm>
            <a:off x="0" y="0"/>
            <a:ext cx="9144000" cy="618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3077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anose="02010600040101010101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4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685800" y="1037590"/>
            <a:ext cx="7772400" cy="781685"/>
          </a:xfrm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pPr lvl="0" algn="ctr" eaLnBrk="1" hangingPunct="1">
              <a:lnSpc>
                <a:spcPct val="110000"/>
              </a:lnSpc>
            </a:pPr>
            <a:r>
              <a:rPr lang="zh-CN" altLang="en-US" sz="4000" dirty="0" smtClean="0">
                <a:ea typeface="方正大标宋简体" panose="02010601030101010101" charset="-122"/>
              </a:rPr>
              <a:t>第十三批失信被执行人</a:t>
            </a:r>
            <a:r>
              <a:rPr lang="en-US" altLang="zh-CN" sz="4000" dirty="0" smtClean="0">
                <a:ea typeface="方正大标宋简体" panose="02010601030101010101" charset="-122"/>
              </a:rPr>
              <a:t>“</a:t>
            </a:r>
            <a:r>
              <a:rPr lang="zh-CN" altLang="en-US" sz="4000" dirty="0" smtClean="0">
                <a:ea typeface="方正大标宋简体" panose="02010601030101010101" charset="-122"/>
              </a:rPr>
              <a:t>黑名单</a:t>
            </a:r>
            <a:r>
              <a:rPr lang="en-US" altLang="zh-CN" sz="4000" dirty="0" smtClean="0">
                <a:ea typeface="方正大标宋简体" panose="02010601030101010101" charset="-122"/>
              </a:rPr>
              <a:t>”</a:t>
            </a:r>
            <a:endParaRPr lang="en-US" altLang="zh-CN" sz="4000" dirty="0" smtClean="0">
              <a:ea typeface="方正大标宋简体" panose="02010601030101010101" charset="-122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subTitle"/>
          </p:nvPr>
        </p:nvSpPr>
        <p:spPr>
          <a:xfrm>
            <a:off x="85318" y="6408175"/>
            <a:ext cx="9058682" cy="398206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-45720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l" eaLnBrk="1" hangingPunct="1">
              <a:lnSpc>
                <a:spcPct val="70000"/>
              </a:lnSpc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方正大黑简体" charset="-122"/>
                <a:ea typeface="方正大黑简体" charset="-122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方正大黑简体" charset="-122"/>
                <a:ea typeface="方正大黑简体" charset="-122"/>
              </a:rPr>
              <a:t>发布单位：榆林市中级人民法</a:t>
            </a:r>
            <a:r>
              <a:rPr lang="zh-CN" altLang="en-US" sz="2000" dirty="0" smtClean="0">
                <a:solidFill>
                  <a:schemeClr val="tx1"/>
                </a:solidFill>
                <a:latin typeface="方正大黑简体" charset="-122"/>
                <a:ea typeface="方正大黑简体" charset="-122"/>
              </a:rPr>
              <a:t>院      发布时间：二零一八年三月二十日</a:t>
            </a:r>
            <a:endParaRPr lang="zh-CN" altLang="en-US" sz="2000" dirty="0" smtClean="0">
              <a:solidFill>
                <a:schemeClr val="tx1"/>
              </a:solidFill>
              <a:latin typeface="方正大黑简体" charset="-122"/>
              <a:ea typeface="方正大黑简体" charset="-122"/>
            </a:endParaRPr>
          </a:p>
          <a:p>
            <a:pPr marL="0" lvl="0" indent="0" algn="l" eaLnBrk="1" hangingPunct="1">
              <a:lnSpc>
                <a:spcPct val="70000"/>
              </a:lnSpc>
              <a:buNone/>
            </a:pP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刘小平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2373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1178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6"/>
            <a:ext cx="2903537" cy="19505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杨忠礼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2372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1178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杨忠礼6127221978092923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915726"/>
          </a:xfrm>
          <a:prstGeom prst="rect">
            <a:avLst/>
          </a:prstGeom>
        </p:spPr>
      </p:pic>
      <p:pic>
        <p:nvPicPr>
          <p:cNvPr id="10" name="图片 9" descr="刘小平6127221977021223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74888" cy="28321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王晋彪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1872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69.57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706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6"/>
            <a:ext cx="2903537" cy="19505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贺秉龙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5011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9.603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3312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贺秉龙612725198006275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王晋彪6127221980071718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9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任栓狗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637X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196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6"/>
            <a:ext cx="2903537" cy="19505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任多余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0288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67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任多余612722196602040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任栓狗61272219620514637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熊亮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4290041984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户籍所在地：湖北省仙桃市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01368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熊梦蝶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4290041993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1626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户籍所在地：湖北省仙桃市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）靖法执字第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01368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熊梦蝶429004199308151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熊亮429004198402021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77502" cy="29287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屈健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6127251968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2419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238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杜海军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4410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2.2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2177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杜海军612725197912254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屈健6127251968070924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王志虹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2216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2608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高志英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2422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8.8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238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高志英612725197210062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王志虹6127251971031422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张志东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4612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444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熊小飞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1632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485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熊小飞612701198105301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张志东612725197409014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274888" cy="29287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刘杰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4213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1162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尚富鹏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2230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1734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尚富鹏612725197808292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刘杰6127251982080842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刘冰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0055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372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马海军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3015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3108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马海军612725198605133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刘冰612725198204160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宋慧兵</a:t>
            </a:r>
            <a:endParaRPr lang="zh-CN" altLang="en-US" b="1" dirty="0" smtClean="0">
              <a:solidFill>
                <a:srgbClr val="92D050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0033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4.5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黄天伟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6127251989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1233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372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黄天伟612725198905271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612730198011160033 姓名：宋慧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274888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薛秀芳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6127221959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0725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298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39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乔增亮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6127221956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5879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298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39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乔增亮6127221956100858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薛秀芳6127221959010207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第十三批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：靖边县人民法院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朱瑾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4612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2176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朱瑾612725197209274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sp>
        <p:nvSpPr>
          <p:cNvPr id="10" name="Rectangle 3"/>
          <p:cNvSpPr>
            <a:spLocks noGrp="1"/>
          </p:cNvSpPr>
          <p:nvPr/>
        </p:nvSpPr>
        <p:spPr>
          <a:xfrm>
            <a:off x="4405318" y="2343164"/>
            <a:ext cx="4262437" cy="3135086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algn="just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2000" b="1" dirty="0" smtClean="0">
                <a:solidFill>
                  <a:srgbClr val="92D050"/>
                </a:solidFill>
              </a:rPr>
              <a:t>横山县波罗镇槐树峁煤矿（普通合伙）</a:t>
            </a:r>
            <a:endParaRPr lang="zh-CN" altLang="en-US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组织机构代码：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bg1"/>
                </a:solidFill>
              </a:rPr>
              <a:t>75883216-9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法定代表人：李小琴</a:t>
            </a:r>
            <a:endParaRPr lang="en-US" altLang="zh-CN" sz="2000" b="1" dirty="0" smtClean="0">
              <a:solidFill>
                <a:srgbClr val="92D050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2000" dirty="0" smtClean="0">
                <a:solidFill>
                  <a:schemeClr val="bg1"/>
                </a:solidFill>
                <a:ea typeface="方正大黑简体" charset="-122"/>
              </a:rPr>
              <a:t> 258.617</a:t>
            </a: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失信情形：其他有履行能力而拒不履行</a:t>
            </a:r>
            <a:endParaRPr lang="zh-CN" altLang="en-US" sz="20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chemeClr val="bg1"/>
                </a:solidFill>
                <a:ea typeface="方正大黑简体" charset="-122"/>
              </a:rPr>
              <a:t>执行案号：</a:t>
            </a:r>
            <a:r>
              <a:rPr lang="zh-CN" altLang="en-US" sz="2000" dirty="0" smtClean="0">
                <a:solidFill>
                  <a:schemeClr val="bg1"/>
                </a:solidFill>
              </a:rPr>
              <a:t> （</a:t>
            </a:r>
            <a:r>
              <a:rPr lang="en-US" altLang="zh-CN" sz="2000" dirty="0" smtClean="0">
                <a:solidFill>
                  <a:schemeClr val="bg1"/>
                </a:solidFill>
              </a:rPr>
              <a:t>2017</a:t>
            </a:r>
            <a:r>
              <a:rPr lang="zh-CN" altLang="en-US" sz="2000" dirty="0" smtClean="0">
                <a:solidFill>
                  <a:schemeClr val="bg1"/>
                </a:solidFill>
              </a:rPr>
              <a:t>）陕</a:t>
            </a:r>
            <a:r>
              <a:rPr lang="en-US" altLang="zh-CN" sz="2000" dirty="0" smtClean="0">
                <a:solidFill>
                  <a:schemeClr val="bg1"/>
                </a:solidFill>
              </a:rPr>
              <a:t>0823</a:t>
            </a:r>
            <a:r>
              <a:rPr lang="zh-CN" altLang="en-US" sz="2000" dirty="0" smtClean="0">
                <a:solidFill>
                  <a:schemeClr val="bg1"/>
                </a:solidFill>
              </a:rPr>
              <a:t>执</a:t>
            </a:r>
            <a:r>
              <a:rPr lang="en-US" altLang="zh-CN" sz="2000" dirty="0" smtClean="0">
                <a:solidFill>
                  <a:schemeClr val="bg1"/>
                </a:solidFill>
              </a:rPr>
              <a:t>621</a:t>
            </a:r>
            <a:r>
              <a:rPr lang="zh-CN" altLang="en-US" sz="2000" dirty="0" smtClean="0">
                <a:solidFill>
                  <a:schemeClr val="bg1"/>
                </a:solidFill>
              </a:rPr>
              <a:t>号</a:t>
            </a:r>
            <a:endParaRPr lang="zh-CN" altLang="en-US" sz="2000" dirty="0">
              <a:solidFill>
                <a:schemeClr val="bg1"/>
              </a:solidFill>
              <a:ea typeface="方正大黑简体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张彦龙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0435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15.9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1306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高振渊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0072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高振渊6127241988042100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公民身份证号：612724196709260435 姓名：张彦龙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高振飞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1114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872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师军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0731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25.69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公民身份证号：612724197606190731 姓名：师军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915726"/>
          </a:xfrm>
          <a:prstGeom prst="rect">
            <a:avLst/>
          </a:prstGeom>
        </p:spPr>
      </p:pic>
      <p:pic>
        <p:nvPicPr>
          <p:cNvPr id="10" name="图片 9" descr="公民身份证号：612724198707021114 姓名：高振飞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张利利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0422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872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高振彭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1119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90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872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10" name="图片 9" descr="：612724198202101119 姓名：高振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1" name="图片 10" descr="612724198207290422 姓名：张利利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8"/>
            <a:ext cx="2306806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郑铭成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3318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160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梁文虎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6127241965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139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6511032015 姓名：梁文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9770" cy="2919184"/>
          </a:xfrm>
          <a:prstGeom prst="rect">
            <a:avLst/>
          </a:prstGeom>
        </p:spPr>
      </p:pic>
      <p:pic>
        <p:nvPicPr>
          <p:cNvPr id="10" name="图片 9" descr="612729198104163318 姓名：郑铭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3"/>
            <a:ext cx="2299075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李文华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0114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291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张生军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0070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60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160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6408110070 姓名：张生军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24198207190114 姓名：李文华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7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张存平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5533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279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胡忠耀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0552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1248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8410260552 姓名：胡忠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01198501135533 姓名：张存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9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郝志岐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6127241957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011X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156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王治平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0125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7203180125 姓名：王治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2419571004011X 姓名：郝志岐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朱利军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0937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5.9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1866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常德玉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0116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:(2016)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1945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8011080116 姓名：常德玉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612724197008060937 姓名：朱利军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常在来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6127241966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1111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10.9806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(2016)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1032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王子飞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6127241969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:(2015)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横执字第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01055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6912282015 姓名：王子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841625"/>
          </a:xfrm>
          <a:prstGeom prst="rect">
            <a:avLst/>
          </a:prstGeom>
        </p:spPr>
      </p:pic>
      <p:pic>
        <p:nvPicPr>
          <p:cNvPr id="10" name="图片 9" descr="612724196602081111 姓名：常在来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贺建雄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0879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40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白艳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0263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43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白艳612722197912240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贺建雄6127221987032608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赵子平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191X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10.0447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1498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常在宏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1114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10.9806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(2016)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1032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7607061114 姓名：常在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2419810709191X 姓名：赵子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屈志军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6127291956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3.2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407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：横山区人民法院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张树雄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6127241984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5.15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(2017)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864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8402252018 姓名：张树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612729195609230017 姓名：屈志军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武保平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2710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520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贾建辉</a:t>
            </a:r>
            <a:endParaRPr lang="zh-CN" altLang="en-US" b="1" dirty="0" smtClean="0">
              <a:solidFill>
                <a:srgbClr val="92D050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6127301978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1219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 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85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0" name="图片 9" descr="612729197305122710 姓名：武保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  <p:pic>
        <p:nvPicPr>
          <p:cNvPr id="11" name="图片 10" descr="612730197808051219 姓名：贾建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38" y="1430338"/>
            <a:ext cx="2366962" cy="28416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薛保卫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6127301971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111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贺利民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6127291971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3614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509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9197102173614 姓名：贺利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30197105060215 姓名：薛保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杜宏桥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6127011981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1635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958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纪尚生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0277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75.5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2197903290277 姓名：纪尚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41625"/>
          </a:xfrm>
          <a:prstGeom prst="rect">
            <a:avLst/>
          </a:prstGeom>
        </p:spPr>
      </p:pic>
      <p:pic>
        <p:nvPicPr>
          <p:cNvPr id="10" name="图片 9" descr="612701198101061635 姓名：杜宏桥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刘汉玉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1437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137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张培元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5514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356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01197012275514 姓名：张培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612701196311231437 姓名：刘汉玉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王功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1527281964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4814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户籍所在地：内蒙古自治区鄂尔多斯市伊金霍洛旗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dirty="0" smtClean="0">
                <a:solidFill>
                  <a:schemeClr val="bg1"/>
                </a:solidFill>
              </a:rPr>
              <a:t>）佳执字第</a:t>
            </a:r>
            <a:r>
              <a:rPr lang="en-US" altLang="zh-CN" sz="1200" dirty="0" smtClean="0">
                <a:solidFill>
                  <a:schemeClr val="bg1"/>
                </a:solidFill>
              </a:rPr>
              <a:t>00037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刘春莲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6127011964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146X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137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0119641002146X 姓名：刘春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152728196403204814 姓名：王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姚志飞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6127011977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6210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42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刘锦春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6127291953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4831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742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9195303054831 姓名：刘锦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612701197701136210 姓名：姚志飞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执行法院：米脂县人民法院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张俊奇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6127321982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4114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户籍所在地：陕西省榆林市子洲县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6.27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0827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：佳县人民法院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刘建静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6127291961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5713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户籍所在地：陕西省榆林市佳县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514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10" name="图片 9" descr="612729196111255713 姓名：刘建静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1" name="图片 10" descr="612732198212264114 姓名：张俊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执行法院：米脂县人民法院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崔三留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2775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65.8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0827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：米脂县人民法院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温长生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6127251963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1013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户籍所在地：陕西省榆林市靖边县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5196304241013 姓名：温长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612722197001022775 姓名：崔三留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王云亮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6127221976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4171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370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567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贺宝军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0871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100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40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贺宝军6127221975082108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王云亮6127221976061341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执行法院：米脂县人民法院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周子强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0513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0827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70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：米脂县人民法院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李建雄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6127281971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户籍所在地：陕西省榆林市米脂县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0.7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8197103231613 姓名：李建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612724197010200513 姓名：周子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执行法院：米脂县人民法院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常少瑞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6127281985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203X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户籍所在地：陕西省榆林市米脂县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0827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361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：米脂县人民法院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周光军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6127241972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0091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户籍所在地：陕西省榆林市横山区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70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24197202120091 姓名：周光军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2819850925203X 姓名：常少瑞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王建利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6127301980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061X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张峰峰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6127301989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0078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1.64433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295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lang="zh-CN" alt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：612730198905110078 姓名：张峰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3019800323061X 姓名：王建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尚卫兵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0.97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薛维增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6127301974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0619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30197408160619 姓名：薛维增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9863"/>
            <a:ext cx="2366962" cy="2832100"/>
          </a:xfrm>
          <a:prstGeom prst="rect">
            <a:avLst/>
          </a:prstGeom>
        </p:spPr>
      </p:pic>
      <p:pic>
        <p:nvPicPr>
          <p:cNvPr id="10" name="图片 9" descr="612730197207110615 姓名：尚卫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王树生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0116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44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弓靖平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6127301982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0034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1.4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(2016)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150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30198208100034 姓名：弓靖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612730197004090116 姓名：王树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贾建香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6127301965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002X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57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寇双兴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6127301963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30196312010013 姓名：寇双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3019650126002X 姓名：贾建香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王兵喜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6127301973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24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（</a:t>
            </a:r>
            <a:r>
              <a:rPr lang="en-US" altLang="zh-CN" sz="1200" dirty="0" smtClean="0">
                <a:solidFill>
                  <a:schemeClr val="bg1"/>
                </a:solidFill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33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张启祥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6127301967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1336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45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：612730196712021336 姓名：张启祥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612730197309100012 姓名：王兵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6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1156384" y="144463"/>
            <a:ext cx="7987616" cy="134937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榆林市中级人民法院第十三批失信</a:t>
            </a:r>
            <a:r>
              <a:rPr kumimoji="0" lang="zh-CN" alt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被 执 行 人 </a:t>
            </a:r>
            <a:r>
              <a:rPr kumimoji="0" lang="zh-CN" alt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  <a:t>名单</a:t>
            </a:r>
            <a:b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方正大黑简体" charset="-122"/>
                <a:cs typeface="+mj-cs"/>
              </a:rPr>
            </a:b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仿宋" panose="02010609060101010101" pitchFamily="1" charset="-122"/>
                <a:cs typeface="+mj-cs"/>
              </a:rPr>
              <a:t>严厉打击老赖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</a:t>
            </a:r>
            <a:r>
              <a:rPr kumimoji="0" lang="en-US" altLang="zh-CN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         </a:t>
            </a:r>
            <a:r>
              <a:rPr kumimoji="0" lang="zh-CN" altLang="en-US" sz="2200" b="1" i="0" u="none" strike="noStrike" kern="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仿宋" panose="02010609060101010101" pitchFamily="1" charset="-122"/>
                <a:ea typeface="仿宋" panose="02010609060101010101" pitchFamily="1" charset="-122"/>
                <a:cs typeface="+mj-cs"/>
              </a:rPr>
              <a:t>  重塑诚信榆林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仿宋" panose="02010609060101010101" pitchFamily="1" charset="-122"/>
              <a:ea typeface="仿宋" panose="02010609060101010101" pitchFamily="1" charset="-122"/>
              <a:cs typeface="+mj-cs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335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7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>
          <a:xfrm>
            <a:off x="3240088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：吴堡县人民法院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薛照堂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6127301992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0234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户籍所在地：陕西省榆林市吴堡县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 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（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2016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）陕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0829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111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612730199209120234 姓名：薛照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38" y="1439863"/>
            <a:ext cx="2366962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刘葡萄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6127221961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1628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24.172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2978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陈云林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6127221957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1618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24.172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2978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陈云林612722195707251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刘葡萄6127221961082316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张涛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6127281974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0212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户籍所在地：陕西省榆林市米脂县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40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139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王小军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6127221975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0713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40.425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41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王小军6127221975122007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张涛612728197408180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段雄伟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0718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61.73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549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贺海明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6127221972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0077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(2017)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执恢</a:t>
            </a:r>
            <a:r>
              <a:rPr lang="en-US" altLang="zh-CN" sz="1200" dirty="0" smtClean="0">
                <a:solidFill>
                  <a:schemeClr val="bg1"/>
                </a:solidFill>
              </a:rPr>
              <a:t>1499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贺海明612722197212140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7"/>
            <a:ext cx="2366962" cy="2841625"/>
          </a:xfrm>
          <a:prstGeom prst="rect">
            <a:avLst/>
          </a:prstGeom>
        </p:spPr>
      </p:pic>
      <p:pic>
        <p:nvPicPr>
          <p:cNvPr id="10" name="图片 9" descr="段雄伟6127221987031707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9" cy="28416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高春霞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6127221977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4160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5.135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400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李海军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6127221974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6372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30.823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120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9" name="图片 8" descr="李海军6127221974090963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0" name="图片 9" descr="高春霞6127221977032241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9862"/>
            <a:ext cx="2274888" cy="28321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 idx="4294967295"/>
          </p:nvPr>
        </p:nvSpPr>
        <p:spPr>
          <a:xfrm>
            <a:off x="1156384" y="144463"/>
            <a:ext cx="7987616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中级人民法院第十三批失信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1984" y="238127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5114610" y="4380821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执行法院：神木市人民法院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b="1" dirty="0" smtClean="0">
                <a:solidFill>
                  <a:srgbClr val="92D050"/>
                </a:solidFill>
              </a:rPr>
              <a:t>李光军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6127221970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6735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25.323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694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Grp="1"/>
          </p:cNvSpPr>
          <p:nvPr/>
        </p:nvSpPr>
        <p:spPr>
          <a:xfrm>
            <a:off x="1314226" y="4359047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：神木市人民法院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/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b="1" dirty="0" smtClean="0">
                <a:solidFill>
                  <a:srgbClr val="92D050"/>
                </a:solidFill>
              </a:rPr>
              <a:t>袁强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en-US" altLang="zh-CN" sz="1200" dirty="0" smtClean="0">
                <a:solidFill>
                  <a:schemeClr val="bg1"/>
                </a:solidFill>
              </a:rPr>
              <a:t>6127221983</a:t>
            </a:r>
            <a:r>
              <a:rPr lang="zh-CN" altLang="en-US" sz="1200" dirty="0" smtClean="0">
                <a:solidFill>
                  <a:schemeClr val="bg1"/>
                </a:solidFill>
              </a:rPr>
              <a:t> **** </a:t>
            </a:r>
            <a:r>
              <a:rPr lang="en-US" altLang="zh-CN" sz="1200" dirty="0" smtClean="0">
                <a:solidFill>
                  <a:schemeClr val="bg1"/>
                </a:solidFill>
              </a:rPr>
              <a:t>6715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户籍所在地：陕西省榆林市神木市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执行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 11.933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ct val="140000"/>
              </a:lnSpc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</a:rPr>
              <a:t>(2018)</a:t>
            </a:r>
            <a:r>
              <a:rPr lang="zh-CN" altLang="en-US" sz="1200" dirty="0" smtClean="0">
                <a:solidFill>
                  <a:schemeClr val="bg1"/>
                </a:solidFill>
              </a:rPr>
              <a:t>陕</a:t>
            </a:r>
            <a:r>
              <a:rPr lang="en-US" altLang="zh-CN" sz="1200" dirty="0" smtClean="0">
                <a:solidFill>
                  <a:schemeClr val="bg1"/>
                </a:solidFill>
              </a:rPr>
              <a:t>0881</a:t>
            </a:r>
            <a:r>
              <a:rPr lang="zh-CN" altLang="en-US" sz="1200" dirty="0" smtClean="0">
                <a:solidFill>
                  <a:schemeClr val="bg1"/>
                </a:solidFill>
              </a:rPr>
              <a:t>执</a:t>
            </a:r>
            <a:r>
              <a:rPr lang="en-US" altLang="zh-CN" sz="1200" dirty="0" smtClean="0">
                <a:solidFill>
                  <a:schemeClr val="bg1"/>
                </a:solidFill>
              </a:rPr>
              <a:t>80</a:t>
            </a:r>
            <a:r>
              <a:rPr lang="zh-CN" altLang="en-US" sz="1200" dirty="0" smtClean="0">
                <a:solidFill>
                  <a:schemeClr val="bg1"/>
                </a:solidFill>
              </a:rPr>
              <a:t>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11" name="图片 10" descr="袁强612722198306086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8" y="1430338"/>
            <a:ext cx="2366962" cy="2915726"/>
          </a:xfrm>
          <a:prstGeom prst="rect">
            <a:avLst/>
          </a:prstGeom>
        </p:spPr>
      </p:pic>
      <p:pic>
        <p:nvPicPr>
          <p:cNvPr id="13" name="图片 12" descr="李光军6127221970040567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337"/>
            <a:ext cx="2306808" cy="2841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203A11PWBG">
  <a:themeElements>
    <a:clrScheme name="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203A11PWBG">
  <a:themeElements>
    <a:clrScheme name="1_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1_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12727</Words>
  <Application>WPS 演示</Application>
  <PresentationFormat>全屏显示(4:3)</PresentationFormat>
  <Paragraphs>945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47</vt:i4>
      </vt:variant>
    </vt:vector>
  </HeadingPairs>
  <TitlesOfParts>
    <vt:vector size="64" baseType="lpstr">
      <vt:lpstr>Arial</vt:lpstr>
      <vt:lpstr>宋体</vt:lpstr>
      <vt:lpstr>Wingdings</vt:lpstr>
      <vt:lpstr>华文中宋</vt:lpstr>
      <vt:lpstr>Wingdings 2</vt:lpstr>
      <vt:lpstr>Calibri</vt:lpstr>
      <vt:lpstr>方正大标宋简体</vt:lpstr>
      <vt:lpstr>方正大黑简体</vt:lpstr>
      <vt:lpstr>仿宋</vt:lpstr>
      <vt:lpstr>方正美黑简体</vt:lpstr>
      <vt:lpstr>微软雅黑</vt:lpstr>
      <vt:lpstr>黑体</vt:lpstr>
      <vt:lpstr>Arial Unicode MS</vt:lpstr>
      <vt:lpstr>Wingdings</vt:lpstr>
      <vt:lpstr>默认设计模板</vt:lpstr>
      <vt:lpstr>A000120141203A11PWBG</vt:lpstr>
      <vt:lpstr>1_A000120141203A11PWBG</vt:lpstr>
      <vt:lpstr>第十三批失信被执行人“黑名单”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榆林市中级人民法院第十三批失信被 执 行 人 名单 严厉打击老赖                重塑诚信榆林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我要派大兴锝拥抱</cp:lastModifiedBy>
  <cp:revision>833</cp:revision>
  <dcterms:created xsi:type="dcterms:W3CDTF">2013-01-25T01:44:00Z</dcterms:created>
  <dcterms:modified xsi:type="dcterms:W3CDTF">2018-03-20T03:13:05Z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