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-9525" y="-6350"/>
            <a:ext cx="9164638" cy="1209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extBox 5"/>
          <p:cNvSpPr txBox="1"/>
          <p:nvPr/>
        </p:nvSpPr>
        <p:spPr>
          <a:xfrm>
            <a:off x="-11112" y="188913"/>
            <a:ext cx="9164638" cy="1014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lang="zh-CN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榆林市</a:t>
            </a:r>
            <a:r>
              <a:rPr lang="en-US" altLang="zh-CN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2018</a:t>
            </a:r>
            <a:r>
              <a:rPr lang="zh-CN" altLang="en-US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年违反劳动用工行为企业</a:t>
            </a:r>
            <a:endParaRPr lang="zh-CN" altLang="en-US" sz="30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  <a:cs typeface="+mn-ea"/>
            </a:endParaRPr>
          </a:p>
          <a:p>
            <a:pPr algn="ctr" eaLnBrk="0" hangingPunct="0"/>
            <a:r>
              <a:rPr lang="en-US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“</a:t>
            </a:r>
            <a:r>
              <a:rPr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黑名单</a:t>
            </a:r>
            <a:r>
              <a:rPr lang="en-US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”</a:t>
            </a:r>
            <a:r>
              <a:rPr lang="zh-CN" altLang="en-US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（共</a:t>
            </a:r>
            <a:r>
              <a:rPr lang="en-US" altLang="zh-CN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2</a:t>
            </a:r>
            <a:r>
              <a:rPr lang="zh-CN" altLang="en-US" sz="30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家）</a:t>
            </a:r>
            <a:endParaRPr lang="zh-CN" altLang="en-US" sz="30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5759450" y="6251575"/>
            <a:ext cx="3224213" cy="3079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lang="zh-CN" altLang="en-US" sz="1400" b="1" spc="200" noProof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榆林市人力资源和社会保障局</a:t>
            </a:r>
            <a:r>
              <a:rPr lang="zh-CN" sz="1400" b="1" spc="200" noProof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制</a:t>
            </a:r>
            <a:endParaRPr lang="zh-CN" sz="1400" b="1" spc="200" noProof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61925" y="1606550"/>
          <a:ext cx="8821738" cy="431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05"/>
                <a:gridCol w="975995"/>
                <a:gridCol w="1294765"/>
                <a:gridCol w="949325"/>
                <a:gridCol w="995045"/>
                <a:gridCol w="2890520"/>
                <a:gridCol w="1181100"/>
              </a:tblGrid>
              <a:tr h="7321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序 号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违法主体全称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统一社会信用代码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地 址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法定代表人或负责人姓名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主要违法事实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相关处理情况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21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榆林市古道味餐饮有限公司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91610800MA703BU158</a:t>
                      </a:r>
                      <a:endParaRPr lang="en-US" altLang="zh-CN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榆林市榆阳区长城路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贺  乐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该单位拒绝签收劳动监察支队日常检查的执法文书，未提供任何关于劳动用工的相关材料，根据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劳动保障监察条例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第三十条第一项的规定无理抗拒、阻挠劳动保障行政部门依照本条例的规定实施劳动保障监察的；由劳动保障行政部门责令改正。对有第一项、第二项或者第三项规定的行为的，处以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2000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元以上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万元以下的罚款。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已下达行政处罚决定书，该单位逾期未缴纳罚款，将进一步移交法院强制执行，并告知用人单位将其拉入黑名单。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榆林饭店餐饮管理有限公司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9161080030566684XY</a:t>
                      </a:r>
                      <a:endParaRPr lang="en-US" altLang="zh-CN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榆林市高新区兴达路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张  宇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该单位未提供任何关于劳动用工的相关材料，根据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劳动保障监察条例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第三十条第三项的规定经劳动保障行政部门责令改正拒不改正的，或者拒不履行劳动保障行政部门的行政处理决定的；由劳动保障行政部门责令改正。对有第一项、第二项或者第三项规定的行为的，处以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2000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元以上</a:t>
                      </a: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万元以下的罚款。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已下达行政处罚决定书，该单位逾期未缴纳罚款，将进一步移交法院强制执行，并告知用人单位将其拉入黑名单。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WPS 演示</Application>
  <PresentationFormat>全屏显示(4:3)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黑体</vt:lpstr>
      <vt:lpstr>仿宋_GB2312</vt:lpstr>
      <vt:lpstr>微软雅黑</vt:lpstr>
      <vt:lpstr>仿宋</vt:lpstr>
      <vt:lpstr>Calibri</vt:lpstr>
      <vt:lpstr>Arial Unicode MS</vt:lpstr>
      <vt:lpstr>方正小标宋简体</vt:lpstr>
      <vt:lpstr>书体坊安景臣钢笔行书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我要派大兴锝拥抱</cp:lastModifiedBy>
  <cp:revision>20</cp:revision>
  <dcterms:created xsi:type="dcterms:W3CDTF">2015-08-24T05:29:00Z</dcterms:created>
  <dcterms:modified xsi:type="dcterms:W3CDTF">2018-03-20T03:13:14Z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2052-10.1.0.7224</vt:lpwstr>
  </property>
</Properties>
</file>