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24" y="-126"/>
      </p:cViewPr>
      <p:guideLst>
        <p:guide orient="horz" pos="2130"/>
        <p:guide pos="29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>
                <a:alpha val="100000"/>
              </a:srgbClr>
            </a:gs>
            <a:gs pos="64999">
              <a:srgbClr val="F0EBD5">
                <a:alpha val="100000"/>
              </a:srgbClr>
            </a:gs>
            <a:gs pos="100000">
              <a:srgbClr val="D1C39F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圆角矩形 7"/>
          <p:cNvSpPr/>
          <p:nvPr/>
        </p:nvSpPr>
        <p:spPr>
          <a:xfrm>
            <a:off x="-3175" y="-76200"/>
            <a:ext cx="9151938" cy="6916738"/>
          </a:xfrm>
          <a:prstGeom prst="rect">
            <a:avLst/>
          </a:prstGeom>
          <a:solidFill>
            <a:srgbClr val="404040"/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098" name="矩形 4"/>
          <p:cNvSpPr/>
          <p:nvPr/>
        </p:nvSpPr>
        <p:spPr>
          <a:xfrm>
            <a:off x="-3175" y="-76200"/>
            <a:ext cx="9151938" cy="9906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1" name="TextBox 5"/>
          <p:cNvSpPr txBox="1"/>
          <p:nvPr/>
        </p:nvSpPr>
        <p:spPr>
          <a:xfrm>
            <a:off x="-3175" y="219075"/>
            <a:ext cx="9151938" cy="5222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0" hangingPunct="0"/>
            <a:r>
              <a:rPr sz="28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2017年榆林市安全生产不良记录“黑名单”企业</a:t>
            </a:r>
            <a:r>
              <a:rPr lang="zh-CN" altLang="en-US" sz="28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（共</a:t>
            </a:r>
            <a:r>
              <a:rPr lang="en-US" altLang="zh-CN" sz="28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4</a:t>
            </a:r>
            <a:r>
              <a:rPr lang="zh-CN" altLang="en-US" sz="2800" b="1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</a:rPr>
              <a:t>家）</a:t>
            </a:r>
            <a:endParaRPr lang="zh-CN" altLang="en-US" sz="2800" b="1" spc="-100" noProof="1" dirty="0">
              <a:solidFill>
                <a:schemeClr val="bg1"/>
              </a:solidFill>
              <a:latin typeface="方正小标宋简体" charset="-122"/>
              <a:ea typeface="方正小标宋简体" charset="-122"/>
              <a:cs typeface="+mn-ea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61913" y="1023938"/>
          <a:ext cx="9020175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165"/>
                <a:gridCol w="1939290"/>
                <a:gridCol w="1074420"/>
                <a:gridCol w="1885950"/>
                <a:gridCol w="1218565"/>
                <a:gridCol w="1259840"/>
                <a:gridCol w="1083310"/>
              </a:tblGrid>
              <a:tr h="4680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序号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企业名称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法定代表人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失信行为简况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纳入理由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信息报送机构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期限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</a:t>
                      </a:r>
                      <a:endParaRPr lang="en-US" altLang="zh-CN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神木市孙家岔镇沙坡村刘家峁煤矿（统一社会信用代码：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916100007738307004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）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崔崇敬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发生刘家峁煤矿“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1.6”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重大事故，造成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11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人死亡。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发生较大以上生产安全责任事故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神木市安全生产委员会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2017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7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月至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2018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6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</a:t>
                      </a:r>
                      <a:endParaRPr lang="en-US" altLang="zh-CN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陕西神能乾安煤化矿业有限公司（统一社会信用代码：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91610000054766976U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）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刘占厚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违规生产及爆破，造成刘家峁煤矿“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1.6”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重大事故。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发生较大以上生产安全责任事故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神木市安全生产委员会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2017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7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月至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2018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6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3</a:t>
                      </a:r>
                      <a:endParaRPr lang="en-US" altLang="zh-CN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神木市中鸡镇板定梁塔煤矿（统一社会信用代码： 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91610000710053270G 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）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苗成良 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该矿于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2017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4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19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日发生较大涉险水害事故，造成巨大经济损失。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发生较大以上生产安全责任事故。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神木市安全生产委员会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2017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11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月至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2018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10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800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4</a:t>
                      </a:r>
                      <a:endParaRPr lang="en-US" altLang="zh-CN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横山区殿市镇水坝滩煤矿（统一社会信用代码： 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91610000773800042F 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）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雷锦瑜 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该矿于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2016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9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17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日发生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起较大顶板事故，造成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4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人死亡，直接经济损失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823.2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万元，事故发生后该矿上报死亡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人，隐瞒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人。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发生较大以上生产安全责任事故、瞒报事故。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榆林市安全生产委员会办公室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2017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11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月至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2018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年</a:t>
                      </a: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10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华文仿宋" charset="0"/>
                        </a:rPr>
                        <a:t>月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华文仿宋" charset="0"/>
                      </a:endParaRPr>
                    </a:p>
                  </a:txBody>
                  <a:tcPr vert="horz"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50" name="矩形 4"/>
          <p:cNvSpPr/>
          <p:nvPr/>
        </p:nvSpPr>
        <p:spPr>
          <a:xfrm>
            <a:off x="-3175" y="6442075"/>
            <a:ext cx="9153525" cy="398463"/>
          </a:xfrm>
          <a:prstGeom prst="rect">
            <a:avLst/>
          </a:prstGeom>
          <a:solidFill>
            <a:srgbClr val="262626"/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51" name="矩形 4"/>
          <p:cNvSpPr/>
          <p:nvPr/>
        </p:nvSpPr>
        <p:spPr>
          <a:xfrm flipV="1">
            <a:off x="-4762" y="6338888"/>
            <a:ext cx="9153525" cy="76200"/>
          </a:xfrm>
          <a:prstGeom prst="rect">
            <a:avLst/>
          </a:prstGeom>
          <a:solidFill>
            <a:srgbClr val="262626"/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6246495" y="6473825"/>
            <a:ext cx="2901950" cy="337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threePt" dir="t"/>
            </a:scene3d>
          </a:bodyPr>
          <a:p>
            <a:pPr algn="ctr" eaLnBrk="0" hangingPunct="0"/>
            <a:r>
              <a:rPr lang="zh-CN" altLang="en-US" sz="160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榆林市安全生产监督管理局制</a:t>
            </a:r>
            <a:endParaRPr lang="zh-CN" altLang="en-US" sz="1600" b="1" spc="2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WPS 演示</Application>
  <PresentationFormat>全屏显示(4:3)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黑体</vt:lpstr>
      <vt:lpstr>微软雅黑</vt:lpstr>
      <vt:lpstr>仿宋_GB2312</vt:lpstr>
      <vt:lpstr>仿宋</vt:lpstr>
      <vt:lpstr>方正小标宋简体</vt:lpstr>
      <vt:lpstr>Arial Unicode MS</vt:lpstr>
      <vt:lpstr>方正隶变_GBK</vt:lpstr>
      <vt:lpstr>草檀斋毛泽东字体</vt:lpstr>
      <vt:lpstr>华文仿宋</vt:lpstr>
      <vt:lpstr>2_Office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45</cp:revision>
  <dcterms:created xsi:type="dcterms:W3CDTF">2015-08-24T05:29:37Z</dcterms:created>
  <dcterms:modified xsi:type="dcterms:W3CDTF">2017-11-28T00:47:20Z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2052-10.1.0.6930</vt:lpwstr>
  </property>
</Properties>
</file>